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9" r:id="rId2"/>
    <p:sldId id="269" r:id="rId3"/>
    <p:sldId id="261" r:id="rId4"/>
    <p:sldId id="267" r:id="rId5"/>
    <p:sldId id="266" r:id="rId6"/>
    <p:sldId id="268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7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6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DDCF45-5987-4765-B5E1-89E05E0FBCD4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7359AC-79D6-4021-A29C-437209D7D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713" y="29437"/>
            <a:ext cx="8921310" cy="80962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Неделя открытых   встреч</a:t>
            </a:r>
            <a:b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</a:br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 «Мы вместе: партнёрские и методические контакты развиваются»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6213902" y="5019406"/>
            <a:ext cx="569023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Гашимова</a:t>
            </a:r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Урайнат</a:t>
            </a:r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Нурмагомедовна</a:t>
            </a:r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,</a:t>
            </a:r>
            <a:endParaRPr lang="ru-RU" sz="20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в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оспитатель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МБДОУ «ДСОВ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D9B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Лесная сказка»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D9B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74030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764053" y="3580049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</a:rPr>
              <a:t>ЕМА: «</a:t>
            </a:r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Использование «Тактильных дощечек»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в работе с дошкольниками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D9B"/>
                </a:solidFill>
                <a:effectLst/>
                <a:uLnTx/>
                <a:uFillTx/>
                <a:latin typeface="Trebuchet MS" panose="020B0603020202020204" pitchFamily="34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D9B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F1071B-A6DC-1536-7E77-56B5BE1D2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006" y="2717347"/>
            <a:ext cx="1871634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477" y="493986"/>
            <a:ext cx="8187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Игры с 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пособием решают </a:t>
            </a:r>
            <a: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следующие 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задачи:</a:t>
            </a:r>
            <a:b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752" y="1571204"/>
            <a:ext cx="8828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восприятия окружающего мира через тактильные ощущения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собственного познавательного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опыта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воображения для становления творческой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личности</a:t>
            </a:r>
            <a:endParaRPr lang="ru-RU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речи, словарного запаса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ребёнка</a:t>
            </a:r>
            <a:endParaRPr lang="ru-RU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Совершенствование мелкой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моторики</a:t>
            </a:r>
            <a:endParaRPr lang="ru-RU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682" y="294290"/>
            <a:ext cx="946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Рекомендации по изготовлению тактильных 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дощечек:</a:t>
            </a:r>
            <a:endParaRPr lang="ru-RU" sz="2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503" y="1208690"/>
            <a:ext cx="9953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Изготавливают  из ДВП, картона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Размер дощечки соответствует детской ладошке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Поверхность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покрывают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различными материалами (природный и бросовый материал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,которые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создают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разнообразную поверхность)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Набор состоит из 10-45 дощечек с разной шероховатостью поверхностей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Дощечки должны быть </a:t>
            </a:r>
            <a:r>
              <a:rPr lang="ru-RU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прочные, </a:t>
            </a:r>
            <a:r>
              <a:rPr lang="ru-RU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безопасные</a:t>
            </a:r>
            <a:endParaRPr lang="ru-RU" sz="24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6076" y="262759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Набор тактильных дощечек</a:t>
            </a:r>
            <a:endParaRPr lang="ru-RU" sz="2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0" y="872359"/>
            <a:ext cx="688106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6" y="21330"/>
            <a:ext cx="41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Обследование дощечки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 называнием качества предметов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12" y="2795754"/>
            <a:ext cx="392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Сравнивание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поверхности между собой и окружающими предметами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9219" y="88330"/>
            <a:ext cx="456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Нахождение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дощечки по описанию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1468" y="3451687"/>
            <a:ext cx="405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писание качества материала на дощечке</a:t>
            </a:r>
            <a:endParaRPr lang="ru-RU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981302"/>
            <a:ext cx="821042" cy="1238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2" y="981302"/>
            <a:ext cx="803246" cy="1238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91" y="981302"/>
            <a:ext cx="837699" cy="1238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03" y="981302"/>
            <a:ext cx="844408" cy="1238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24" y="981302"/>
            <a:ext cx="861847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84" y="981302"/>
            <a:ext cx="836496" cy="1238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6" y="3941378"/>
            <a:ext cx="821042" cy="1256040"/>
          </a:xfrm>
          <a:prstGeom prst="rect">
            <a:avLst/>
          </a:prstGeom>
        </p:spPr>
      </p:pic>
      <p:pic>
        <p:nvPicPr>
          <p:cNvPr id="14" name="Picture 2" descr="https://avatars.mds.yandex.net/i?id=5034cd0a4741c22187887036658b61b6_l-5194042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9" y="4715328"/>
            <a:ext cx="1002709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20" y="3959168"/>
            <a:ext cx="844408" cy="1238250"/>
          </a:xfrm>
          <a:prstGeom prst="rect">
            <a:avLst/>
          </a:prstGeom>
        </p:spPr>
      </p:pic>
      <p:pic>
        <p:nvPicPr>
          <p:cNvPr id="16" name="Picture 4" descr="https://avatars.mds.yandex.net/i?id=ff3e767d03a9bf3a0547916c978d8638a38bd834-10878230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27969" r="16483" b="27203"/>
          <a:stretch/>
        </p:blipFill>
        <p:spPr bwMode="auto">
          <a:xfrm>
            <a:off x="2171224" y="5028326"/>
            <a:ext cx="1352292" cy="9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7" y="3959168"/>
            <a:ext cx="837699" cy="1238250"/>
          </a:xfrm>
          <a:prstGeom prst="rect">
            <a:avLst/>
          </a:prstGeom>
        </p:spPr>
      </p:pic>
      <p:pic>
        <p:nvPicPr>
          <p:cNvPr id="18" name="Picture 6" descr="https://catherineasquithgallery.com/uploads/posts/2021-03/1614569567_10-p-steklo-na-belom-fone-1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2437"/>
          <a:stretch/>
        </p:blipFill>
        <p:spPr bwMode="auto">
          <a:xfrm>
            <a:off x="4133380" y="5023223"/>
            <a:ext cx="1306225" cy="11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841156" y="2439980"/>
            <a:ext cx="1692594" cy="1618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 этап</a:t>
            </a:r>
            <a:endParaRPr lang="ru-RU" sz="32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9898" y="898579"/>
            <a:ext cx="174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шероховатая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27" y="657631"/>
            <a:ext cx="874979" cy="1181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41" y="675659"/>
            <a:ext cx="878125" cy="11636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00" y="675658"/>
            <a:ext cx="813664" cy="11636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7241" y="2439980"/>
            <a:ext cx="10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мягкая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26" y="2081434"/>
            <a:ext cx="874979" cy="12514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41" y="2081434"/>
            <a:ext cx="878125" cy="12514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710" y="2081434"/>
            <a:ext cx="821042" cy="12382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149" y="4230022"/>
            <a:ext cx="1031775" cy="13975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38" y="4230021"/>
            <a:ext cx="919287" cy="13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03226" y="2182091"/>
            <a:ext cx="1713187" cy="1681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 этап</a:t>
            </a:r>
            <a:endParaRPr lang="ru-RU" sz="32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5" y="451945"/>
            <a:ext cx="394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оотнесение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поверхности дощечек с определенным предметом, животным, эмоциональным 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состоянием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208" y="590444"/>
            <a:ext cx="476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Нахождение такой же дощечки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 закрытыми 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глазами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4" y="1652275"/>
            <a:ext cx="1283848" cy="1783138"/>
          </a:xfrm>
          <a:prstGeom prst="rect">
            <a:avLst/>
          </a:prstGeom>
        </p:spPr>
      </p:pic>
      <p:pic>
        <p:nvPicPr>
          <p:cNvPr id="2050" name="Picture 2" descr="https://png.pngtree.com/png-clipart/20190516/original/pngtree-childrens-drawing-grandmother-elderly-family-lovely-png-image_3924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047" r="26869" b="1990"/>
          <a:stretch/>
        </p:blipFill>
        <p:spPr bwMode="auto">
          <a:xfrm>
            <a:off x="1881353" y="1652274"/>
            <a:ext cx="1216956" cy="17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724" y="3435413"/>
            <a:ext cx="350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добрая нежная  ласковая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32" y="4186957"/>
            <a:ext cx="837699" cy="1238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39" y="4186957"/>
            <a:ext cx="861847" cy="1238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17" y="4196954"/>
            <a:ext cx="883387" cy="1238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12" y="4197938"/>
            <a:ext cx="874979" cy="1237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690" y="4206951"/>
            <a:ext cx="813664" cy="1228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5296" y="3435413"/>
            <a:ext cx="502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Выложить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дощечки по 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определенному признаку</a:t>
            </a:r>
            <a:endParaRPr lang="ru-RU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" y="3863745"/>
            <a:ext cx="1308290" cy="1724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81353" y="4635743"/>
            <a:ext cx="260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сердитая, колючая, злая, грубая</a:t>
            </a:r>
          </a:p>
        </p:txBody>
      </p:sp>
    </p:spTree>
    <p:extLst>
      <p:ext uri="{BB962C8B-B14F-4D97-AF65-F5344CB8AC3E}">
        <p14:creationId xmlns:p14="http://schemas.microsoft.com/office/powerpoint/2010/main" val="17320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" y="1207109"/>
            <a:ext cx="1045528" cy="1651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9" y="1221244"/>
            <a:ext cx="1072263" cy="1651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08" y="1233513"/>
            <a:ext cx="1070371" cy="1641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7" y="1222335"/>
            <a:ext cx="1051389" cy="1652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2955111"/>
            <a:ext cx="1045529" cy="1654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33" y="1221244"/>
            <a:ext cx="1026781" cy="1623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4705473"/>
            <a:ext cx="1024871" cy="1558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45" y="4734637"/>
            <a:ext cx="998287" cy="1529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13" y="4734637"/>
            <a:ext cx="1033116" cy="1552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229" y="283779"/>
            <a:ext cx="474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Составление рассказов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 опорой на «тактильные дощечки» и тактильные ощущения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2955110"/>
            <a:ext cx="998069" cy="1654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4013" y="2955110"/>
            <a:ext cx="1033116" cy="165406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951294" y="2564524"/>
            <a:ext cx="1760590" cy="171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 этап</a:t>
            </a:r>
            <a:endParaRPr lang="ru-RU" sz="32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3048" y="283779"/>
            <a:ext cx="513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Составление «подвижных» 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рассказо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15" y="1228505"/>
            <a:ext cx="1045528" cy="16517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36" y="1221244"/>
            <a:ext cx="1076952" cy="16234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12" y="1237636"/>
            <a:ext cx="993905" cy="1637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7" y="3297890"/>
            <a:ext cx="991380" cy="16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00143 0.2981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0248 0.3120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0756 0.308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405" y="807192"/>
            <a:ext cx="9690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Познание </a:t>
            </a:r>
            <a: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это абсолютная ценность нашего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времени</a:t>
            </a:r>
          </a:p>
          <a:p>
            <a:pPr algn="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Горький/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запастись терпением и проявить старание, то посеянные семена знания непременно дадут добрые 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всходы                                    </a:t>
            </a:r>
          </a:p>
          <a:p>
            <a:pPr algn="just"/>
            <a:r>
              <a:rPr lang="ru-RU" sz="32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/Леонардо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Винчи/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844</TotalTime>
  <Words>223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Times New Roman</vt:lpstr>
      <vt:lpstr>Trebuchet MS</vt:lpstr>
      <vt:lpstr>Wingdings</vt:lpstr>
      <vt:lpstr>Ретро</vt:lpstr>
      <vt:lpstr>Неделя открытых   встреч  «Мы вместе: партнёрские и методические контакты развиваются»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Кандаурова Нина</dc:creator>
  <cp:lastModifiedBy>PONAA</cp:lastModifiedBy>
  <cp:revision>53</cp:revision>
  <dcterms:created xsi:type="dcterms:W3CDTF">2023-10-04T05:11:42Z</dcterms:created>
  <dcterms:modified xsi:type="dcterms:W3CDTF">2023-10-12T06:48:34Z</dcterms:modified>
</cp:coreProperties>
</file>